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29" r:id="rId11"/>
    <p:sldId id="705" r:id="rId12"/>
    <p:sldId id="666" r:id="rId13"/>
    <p:sldId id="706" r:id="rId14"/>
    <p:sldId id="707" r:id="rId15"/>
    <p:sldId id="708" r:id="rId16"/>
    <p:sldId id="668" r:id="rId17"/>
    <p:sldId id="698" r:id="rId18"/>
    <p:sldId id="700" r:id="rId19"/>
    <p:sldId id="711" r:id="rId20"/>
    <p:sldId id="710" r:id="rId21"/>
    <p:sldId id="714" r:id="rId22"/>
    <p:sldId id="715" r:id="rId23"/>
    <p:sldId id="716" r:id="rId24"/>
    <p:sldId id="712" r:id="rId25"/>
    <p:sldId id="717" r:id="rId26"/>
    <p:sldId id="718" r:id="rId27"/>
    <p:sldId id="720" r:id="rId28"/>
    <p:sldId id="719" r:id="rId29"/>
    <p:sldId id="699" r:id="rId30"/>
    <p:sldId id="701" r:id="rId31"/>
    <p:sldId id="721" r:id="rId32"/>
    <p:sldId id="723" r:id="rId33"/>
    <p:sldId id="722" r:id="rId34"/>
    <p:sldId id="724" r:id="rId35"/>
    <p:sldId id="725" r:id="rId36"/>
    <p:sldId id="727" r:id="rId37"/>
    <p:sldId id="728" r:id="rId38"/>
    <p:sldId id="702" r:id="rId39"/>
    <p:sldId id="487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86408" autoAdjust="0"/>
  </p:normalViewPr>
  <p:slideViewPr>
    <p:cSldViewPr snapToGrid="0" snapToObjects="1">
      <p:cViewPr varScale="1">
        <p:scale>
          <a:sx n="79" d="100"/>
          <a:sy n="79" d="100"/>
        </p:scale>
        <p:origin x="1120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9/11/23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0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12" Type="http://schemas.openxmlformats.org/officeDocument/2006/relationships/image" Target="../media/image510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.png"/><Relationship Id="rId10" Type="http://schemas.openxmlformats.org/officeDocument/2006/relationships/image" Target="../media/image490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8.emf"/><Relationship Id="rId15" Type="http://schemas.openxmlformats.org/officeDocument/2006/relationships/image" Target="../media/image90.png"/><Relationship Id="rId10" Type="http://schemas.openxmlformats.org/officeDocument/2006/relationships/image" Target="../media/image77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1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emf"/><Relationship Id="rId11" Type="http://schemas.openxmlformats.org/officeDocument/2006/relationships/image" Target="../media/image103.png"/><Relationship Id="rId5" Type="http://schemas.openxmlformats.org/officeDocument/2006/relationships/image" Target="../media/image83.emf"/><Relationship Id="rId15" Type="http://schemas.openxmlformats.org/officeDocument/2006/relationships/image" Target="../media/image80.emf"/><Relationship Id="rId4" Type="http://schemas.openxmlformats.org/officeDocument/2006/relationships/image" Target="../media/image82.emf"/><Relationship Id="rId1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2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1.emf"/><Relationship Id="rId7" Type="http://schemas.openxmlformats.org/officeDocument/2006/relationships/image" Target="../media/image109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2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7.emf"/><Relationship Id="rId21" Type="http://schemas.openxmlformats.org/officeDocument/2006/relationships/image" Target="../media/image124.png"/><Relationship Id="rId7" Type="http://schemas.openxmlformats.org/officeDocument/2006/relationships/image" Target="../media/image81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79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4.emf"/><Relationship Id="rId19" Type="http://schemas.openxmlformats.org/officeDocument/2006/relationships/image" Target="../media/image122.png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蒋 朦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cannot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Creating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more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 lacking training data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What</a:t>
            </a:r>
            <a:r>
              <a:rPr lang="zh-CN" altLang="en-US" sz="4400" dirty="0"/>
              <a:t> </a:t>
            </a:r>
            <a:r>
              <a:rPr lang="en-US" altLang="zh-CN" sz="4400" dirty="0"/>
              <a:t>do</a:t>
            </a:r>
            <a:r>
              <a:rPr lang="zh-CN" altLang="en-US" sz="4400" dirty="0"/>
              <a:t> </a:t>
            </a:r>
            <a:r>
              <a:rPr lang="en-US" altLang="zh-CN" sz="4400" dirty="0"/>
              <a:t>Rationales</a:t>
            </a:r>
            <a:r>
              <a:rPr lang="zh-CN" altLang="en-US" sz="4400" dirty="0"/>
              <a:t> </a:t>
            </a:r>
            <a:r>
              <a:rPr lang="en-US" altLang="zh-CN" sz="4400" dirty="0"/>
              <a:t>do?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00668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0.777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 Tenth International Workshop on Deep Learning on Graphs at</a:t>
            </a:r>
            <a:r>
              <a:rPr lang="zh-CN" altLang="en-US" sz="3200" dirty="0"/>
              <a:t> </a:t>
            </a:r>
            <a:r>
              <a:rPr lang="en-US" altLang="zh-CN" sz="3200" dirty="0"/>
              <a:t>KDD</a:t>
            </a:r>
            <a:r>
              <a:rPr lang="zh-CN" altLang="en-US" sz="3200" dirty="0"/>
              <a:t> </a:t>
            </a:r>
            <a:r>
              <a:rPr lang="en-US" sz="3200" dirty="0"/>
              <a:t>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subset.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broadly: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(DLG’23)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21948</TotalTime>
  <Words>3387</Words>
  <Application>Microsoft Macintosh PowerPoint</Application>
  <PresentationFormat>Custom</PresentationFormat>
  <Paragraphs>1027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Kaiti TC</vt:lpstr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What do Rationales do?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2926</cp:revision>
  <cp:lastPrinted>2016-04-21T19:59:33Z</cp:lastPrinted>
  <dcterms:created xsi:type="dcterms:W3CDTF">2013-10-17T20:28:19Z</dcterms:created>
  <dcterms:modified xsi:type="dcterms:W3CDTF">2023-09-11T13:32:10Z</dcterms:modified>
</cp:coreProperties>
</file>